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FFC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6B4C8A-9492-4B1B-A95C-FA5B6DD96F6B}" v="6" dt="2025-07-31T18:07:45.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3" d="100"/>
          <a:sy n="53"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ck, Kevin" userId="2bc3fa03-6ac2-4b54-946b-aa85026baecc" providerId="ADAL" clId="{676B4C8A-9492-4B1B-A95C-FA5B6DD96F6B}"/>
    <pc:docChg chg="modSld">
      <pc:chgData name="Fleck, Kevin" userId="2bc3fa03-6ac2-4b54-946b-aa85026baecc" providerId="ADAL" clId="{676B4C8A-9492-4B1B-A95C-FA5B6DD96F6B}" dt="2025-07-31T18:07:45.183" v="5" actId="1076"/>
      <pc:docMkLst>
        <pc:docMk/>
      </pc:docMkLst>
      <pc:sldChg chg="addSp delSp modSp">
        <pc:chgData name="Fleck, Kevin" userId="2bc3fa03-6ac2-4b54-946b-aa85026baecc" providerId="ADAL" clId="{676B4C8A-9492-4B1B-A95C-FA5B6DD96F6B}" dt="2025-07-31T18:07:45.183" v="5" actId="1076"/>
        <pc:sldMkLst>
          <pc:docMk/>
          <pc:sldMk cId="1152645744" sldId="259"/>
        </pc:sldMkLst>
        <pc:picChg chg="add mod">
          <ac:chgData name="Fleck, Kevin" userId="2bc3fa03-6ac2-4b54-946b-aa85026baecc" providerId="ADAL" clId="{676B4C8A-9492-4B1B-A95C-FA5B6DD96F6B}" dt="2025-07-31T18:07:45.183" v="5" actId="1076"/>
          <ac:picMkLst>
            <pc:docMk/>
            <pc:sldMk cId="1152645744" sldId="259"/>
            <ac:picMk id="3" creationId="{A3A9D86C-4DC7-EF9A-E9C7-D7048FB115EA}"/>
          </ac:picMkLst>
        </pc:picChg>
        <pc:picChg chg="del">
          <ac:chgData name="Fleck, Kevin" userId="2bc3fa03-6ac2-4b54-946b-aa85026baecc" providerId="ADAL" clId="{676B4C8A-9492-4B1B-A95C-FA5B6DD96F6B}" dt="2025-07-31T18:07:36.154" v="0" actId="478"/>
          <ac:picMkLst>
            <pc:docMk/>
            <pc:sldMk cId="1152645744" sldId="259"/>
            <ac:picMk id="1026" creationId="{D77F8F07-115A-DD7B-022F-C8A91358A70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A63731-08D4-4222-97FB-FD9C1ABC1C3C}"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273663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63731-08D4-4222-97FB-FD9C1ABC1C3C}"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57458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63731-08D4-4222-97FB-FD9C1ABC1C3C}"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224138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63731-08D4-4222-97FB-FD9C1ABC1C3C}"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221321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63731-08D4-4222-97FB-FD9C1ABC1C3C}"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208602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A63731-08D4-4222-97FB-FD9C1ABC1C3C}"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3559605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A63731-08D4-4222-97FB-FD9C1ABC1C3C}" type="datetimeFigureOut">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409023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A63731-08D4-4222-97FB-FD9C1ABC1C3C}" type="datetimeFigureOut">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240976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63731-08D4-4222-97FB-FD9C1ABC1C3C}" type="datetimeFigureOut">
              <a:rPr lang="en-US"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412407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5EA63731-08D4-4222-97FB-FD9C1ABC1C3C}"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64801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5EA63731-08D4-4222-97FB-FD9C1ABC1C3C}"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5101E-5B4C-4D33-A9B1-F61489E42223}" type="slidenum">
              <a:rPr lang="en-US" smtClean="0"/>
              <a:t>‹#›</a:t>
            </a:fld>
            <a:endParaRPr lang="en-US"/>
          </a:p>
        </p:txBody>
      </p:sp>
    </p:spTree>
    <p:extLst>
      <p:ext uri="{BB962C8B-B14F-4D97-AF65-F5344CB8AC3E}">
        <p14:creationId xmlns:p14="http://schemas.microsoft.com/office/powerpoint/2010/main" val="232323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5EA63731-08D4-4222-97FB-FD9C1ABC1C3C}" type="datetimeFigureOut">
              <a:rPr lang="en-US" smtClean="0"/>
              <a:t>7/31/2025</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FA25101E-5B4C-4D33-A9B1-F61489E42223}" type="slidenum">
              <a:rPr lang="en-US" smtClean="0"/>
              <a:t>‹#›</a:t>
            </a:fld>
            <a:endParaRPr lang="en-US"/>
          </a:p>
        </p:txBody>
      </p:sp>
    </p:spTree>
    <p:extLst>
      <p:ext uri="{BB962C8B-B14F-4D97-AF65-F5344CB8AC3E}">
        <p14:creationId xmlns:p14="http://schemas.microsoft.com/office/powerpoint/2010/main" val="3884991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DF3FB79-B4A7-6141-7DEA-6BFC9B9F2A80}"/>
              </a:ext>
            </a:extLst>
          </p:cNvPr>
          <p:cNvPicPr>
            <a:picLocks noChangeAspect="1"/>
          </p:cNvPicPr>
          <p:nvPr/>
        </p:nvPicPr>
        <p:blipFill>
          <a:blip r:embed="rId2">
            <a:extLst>
              <a:ext uri="{28A0092B-C50C-407E-A947-70E740481C1C}">
                <a14:useLocalDpi xmlns:a14="http://schemas.microsoft.com/office/drawing/2010/main" val="0"/>
              </a:ext>
            </a:extLst>
          </a:blip>
          <a:srcRect t="9076" b="9076"/>
          <a:stretch/>
        </p:blipFill>
        <p:spPr>
          <a:xfrm>
            <a:off x="9766050" y="10"/>
            <a:ext cx="14617950" cy="6729974"/>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16" name="Freeform: Shape 1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13716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74664" cy="13716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1E3AD2-3E4E-DA93-18BD-528569F1FE5F}"/>
              </a:ext>
            </a:extLst>
          </p:cNvPr>
          <p:cNvSpPr>
            <a:spLocks noGrp="1"/>
          </p:cNvSpPr>
          <p:nvPr>
            <p:ph type="title"/>
          </p:nvPr>
        </p:nvSpPr>
        <p:spPr>
          <a:xfrm>
            <a:off x="877824" y="1452365"/>
            <a:ext cx="10038148" cy="4091899"/>
          </a:xfrm>
        </p:spPr>
        <p:txBody>
          <a:bodyPr vert="horz" lIns="91440" tIns="45720" rIns="91440" bIns="45720" rtlCol="0" anchor="b">
            <a:normAutofit/>
          </a:bodyPr>
          <a:lstStyle/>
          <a:p>
            <a:pPr defTabSz="914400"/>
            <a:r>
              <a:rPr lang="en-US" kern="1200" dirty="0">
                <a:solidFill>
                  <a:schemeClr val="tx1"/>
                </a:solidFill>
                <a:latin typeface="Franklin Gothic Heavy" panose="020B0903020102020204" pitchFamily="34" charset="0"/>
              </a:rPr>
              <a:t>Looking to hire? We have great students!</a:t>
            </a:r>
          </a:p>
        </p:txBody>
      </p:sp>
      <p:sp>
        <p:nvSpPr>
          <p:cNvPr id="11" name="Content Placeholder 10">
            <a:extLst>
              <a:ext uri="{FF2B5EF4-FFF2-40B4-BE49-F238E27FC236}">
                <a16:creationId xmlns:a16="http://schemas.microsoft.com/office/drawing/2014/main" id="{9252D607-12BA-89DA-2554-8AFC242502DA}"/>
              </a:ext>
            </a:extLst>
          </p:cNvPr>
          <p:cNvSpPr>
            <a:spLocks noGrp="1"/>
          </p:cNvSpPr>
          <p:nvPr>
            <p:ph idx="1"/>
          </p:nvPr>
        </p:nvSpPr>
        <p:spPr>
          <a:xfrm>
            <a:off x="978194" y="5753365"/>
            <a:ext cx="11036888" cy="1627848"/>
          </a:xfrm>
        </p:spPr>
        <p:txBody>
          <a:bodyPr vert="horz" lIns="91440" tIns="45720" rIns="91440" bIns="45720" rtlCol="0">
            <a:noAutofit/>
          </a:bodyPr>
          <a:lstStyle/>
          <a:p>
            <a:pPr marL="0" indent="0" defTabSz="914400">
              <a:spcBef>
                <a:spcPts val="1000"/>
              </a:spcBef>
              <a:buNone/>
            </a:pPr>
            <a:r>
              <a:rPr lang="en-US" sz="6000" kern="1200" dirty="0">
                <a:solidFill>
                  <a:srgbClr val="0070C0"/>
                </a:solidFill>
                <a:latin typeface="Franklin Gothic Medium" panose="020B0603020102020204" pitchFamily="34" charset="0"/>
              </a:rPr>
              <a:t>Register for Penn State’s Extraction Industries Career Fair</a:t>
            </a:r>
          </a:p>
        </p:txBody>
      </p:sp>
      <p:sp>
        <p:nvSpPr>
          <p:cNvPr id="20" name="Rectangle 1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35978" y="693582"/>
            <a:ext cx="292608" cy="1408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2" name="Rectangle 2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196" y="8922238"/>
            <a:ext cx="10038148" cy="3657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8841376-3EAC-F02E-76FD-6F7B882F5814}"/>
              </a:ext>
            </a:extLst>
          </p:cNvPr>
          <p:cNvSpPr txBox="1"/>
          <p:nvPr/>
        </p:nvSpPr>
        <p:spPr>
          <a:xfrm>
            <a:off x="12670970" y="7025430"/>
            <a:ext cx="8461481" cy="4170372"/>
          </a:xfrm>
          <a:prstGeom prst="rect">
            <a:avLst/>
          </a:prstGeom>
          <a:noFill/>
        </p:spPr>
        <p:txBody>
          <a:bodyPr wrap="square">
            <a:spAutoFit/>
          </a:bodyPr>
          <a:lstStyle/>
          <a:p>
            <a:pPr>
              <a:spcAft>
                <a:spcPts val="600"/>
              </a:spcAft>
            </a:pPr>
            <a:r>
              <a:rPr lang="en-US" sz="3600" dirty="0">
                <a:solidFill>
                  <a:srgbClr val="E97132"/>
                </a:solidFill>
                <a:latin typeface="Franklin Gothic Heavy" panose="020B0903020102020204" pitchFamily="34" charset="0"/>
              </a:rPr>
              <a:t>STUDENTS ATTENDING:</a:t>
            </a:r>
          </a:p>
          <a:p>
            <a:pPr>
              <a:spcAft>
                <a:spcPts val="600"/>
              </a:spcAft>
            </a:pPr>
            <a:r>
              <a:rPr lang="en-US" sz="3200" dirty="0">
                <a:latin typeface="Franklin Gothic Medium" panose="020B0603020102020204" pitchFamily="34" charset="0"/>
              </a:rPr>
              <a:t>Focus is on students in Mining Engineering, Petroleum and Natural Gas Engineering. Students in Environmental Systems Engineering, Energy Engineering, Exploratory Geosciences, and other engineering students interested in extraction careers are invited to attend too.</a:t>
            </a:r>
          </a:p>
        </p:txBody>
      </p:sp>
      <p:sp>
        <p:nvSpPr>
          <p:cNvPr id="12" name="Rectangle 11">
            <a:extLst>
              <a:ext uri="{FF2B5EF4-FFF2-40B4-BE49-F238E27FC236}">
                <a16:creationId xmlns:a16="http://schemas.microsoft.com/office/drawing/2014/main" id="{AAD99E93-4854-1F45-FE10-4A0BC90DAAC3}"/>
              </a:ext>
            </a:extLst>
          </p:cNvPr>
          <p:cNvSpPr/>
          <p:nvPr/>
        </p:nvSpPr>
        <p:spPr>
          <a:xfrm>
            <a:off x="877824" y="8523514"/>
            <a:ext cx="10138520" cy="8817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8E76A9D2-8669-154F-6EB7-DDD0951A662E}"/>
              </a:ext>
            </a:extLst>
          </p:cNvPr>
          <p:cNvSpPr txBox="1">
            <a:spLocks/>
          </p:cNvSpPr>
          <p:nvPr/>
        </p:nvSpPr>
        <p:spPr>
          <a:xfrm>
            <a:off x="864197" y="7837675"/>
            <a:ext cx="11515072" cy="4556363"/>
          </a:xfrm>
          <a:prstGeom prst="rect">
            <a:avLst/>
          </a:prstGeom>
        </p:spPr>
        <p:txBody>
          <a:bodyPr vert="horz" lIns="91440" tIns="45720" rIns="91440" bIns="45720" rtlCol="0">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srgbClr val="E97132"/>
                </a:solidFill>
                <a:effectLst/>
                <a:uLnTx/>
                <a:uFillTx/>
                <a:latin typeface="Franklin Gothic Medium" panose="020B0603020102020204" pitchFamily="34" charset="0"/>
                <a:ea typeface="+mn-ea"/>
                <a:cs typeface="+mn-cs"/>
              </a:rPr>
              <a:t>DATE: </a:t>
            </a:r>
            <a:r>
              <a:rPr kumimoji="0" lang="en-US" sz="5400" b="0" i="0" u="none" strike="noStrike" kern="1200" cap="none" spc="0" normalizeH="0" baseline="0" noProof="0" dirty="0">
                <a:ln>
                  <a:noFill/>
                </a:ln>
                <a:effectLst/>
                <a:uLnTx/>
                <a:uFillTx/>
                <a:latin typeface="Franklin Gothic Medium" panose="020B0603020102020204" pitchFamily="34" charset="0"/>
                <a:ea typeface="+mn-ea"/>
                <a:cs typeface="+mn-cs"/>
              </a:rPr>
              <a:t>Wednesday, September 17, 2025</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srgbClr val="E97132"/>
                </a:solidFill>
                <a:effectLst/>
                <a:uLnTx/>
                <a:uFillTx/>
                <a:latin typeface="Franklin Gothic Medium" panose="020B0603020102020204" pitchFamily="34" charset="0"/>
                <a:ea typeface="+mn-ea"/>
                <a:cs typeface="+mn-cs"/>
              </a:rPr>
              <a:t>TIME: </a:t>
            </a:r>
            <a:r>
              <a:rPr kumimoji="0" lang="en-US" sz="5400" b="0" i="0" u="none" strike="noStrike" kern="1200" cap="none" spc="0" normalizeH="0" baseline="0" noProof="0" dirty="0">
                <a:ln>
                  <a:noFill/>
                </a:ln>
                <a:effectLst/>
                <a:uLnTx/>
                <a:uFillTx/>
                <a:latin typeface="Franklin Gothic Medium" panose="020B0603020102020204" pitchFamily="34" charset="0"/>
                <a:ea typeface="+mn-ea"/>
                <a:cs typeface="+mn-cs"/>
              </a:rPr>
              <a:t>5 p.m. to 8 p.m.</a:t>
            </a:r>
            <a:endParaRPr lang="en-US" sz="5400" dirty="0">
              <a:latin typeface="Franklin Gothic Medium" panose="020B060302010202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1" i="0" u="none" strike="noStrike" kern="1200" cap="none" spc="0" normalizeH="0" baseline="0" noProof="0" dirty="0">
                <a:ln>
                  <a:noFill/>
                </a:ln>
                <a:solidFill>
                  <a:srgbClr val="E97132"/>
                </a:solidFill>
                <a:effectLst/>
                <a:uLnTx/>
                <a:uFillTx/>
                <a:latin typeface="Franklin Gothic Medium" panose="020B0603020102020204" pitchFamily="34" charset="0"/>
                <a:ea typeface="+mn-ea"/>
                <a:cs typeface="+mn-cs"/>
              </a:rPr>
              <a:t>WHERE: </a:t>
            </a:r>
            <a:r>
              <a:rPr kumimoji="0" lang="en-US" sz="5400" b="0" i="0" u="none" strike="noStrike" kern="1200" cap="none" spc="0" normalizeH="0" baseline="0" noProof="0" dirty="0">
                <a:ln>
                  <a:noFill/>
                </a:ln>
                <a:effectLst/>
                <a:uLnTx/>
                <a:uFillTx/>
                <a:latin typeface="Franklin Gothic Medium" panose="020B0603020102020204" pitchFamily="34" charset="0"/>
                <a:ea typeface="+mn-ea"/>
                <a:cs typeface="+mn-cs"/>
              </a:rPr>
              <a:t>Atrium, Steidle Building</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56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pic>
        <p:nvPicPr>
          <p:cNvPr id="19" name="Picture 18" descr="A black background with blue text&#10;&#10;Description automatically generated">
            <a:extLst>
              <a:ext uri="{FF2B5EF4-FFF2-40B4-BE49-F238E27FC236}">
                <a16:creationId xmlns:a16="http://schemas.microsoft.com/office/drawing/2014/main" id="{BDE4849A-2758-2570-66C9-871E4B9C8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8583" y="10987958"/>
            <a:ext cx="6327737" cy="2520592"/>
          </a:xfrm>
          <a:prstGeom prst="rect">
            <a:avLst/>
          </a:prstGeom>
        </p:spPr>
      </p:pic>
      <p:sp>
        <p:nvSpPr>
          <p:cNvPr id="4" name="TextBox 3">
            <a:extLst>
              <a:ext uri="{FF2B5EF4-FFF2-40B4-BE49-F238E27FC236}">
                <a16:creationId xmlns:a16="http://schemas.microsoft.com/office/drawing/2014/main" id="{D10FDF18-EB82-D927-3A7F-B5D0297D9C9B}"/>
              </a:ext>
            </a:extLst>
          </p:cNvPr>
          <p:cNvSpPr txBox="1"/>
          <p:nvPr/>
        </p:nvSpPr>
        <p:spPr>
          <a:xfrm>
            <a:off x="864196" y="12532177"/>
            <a:ext cx="12486043" cy="830997"/>
          </a:xfrm>
          <a:prstGeom prst="rect">
            <a:avLst/>
          </a:prstGeom>
          <a:noFill/>
        </p:spPr>
        <p:txBody>
          <a:bodyPr wrap="square">
            <a:spAutoFit/>
          </a:bodyPr>
          <a:lstStyle/>
          <a:p>
            <a:r>
              <a:rPr lang="en-US" sz="4800" b="1" dirty="0">
                <a:solidFill>
                  <a:srgbClr val="E97132"/>
                </a:solidFill>
                <a:effectLst/>
                <a:latin typeface="Franklin Gothic Book" panose="020B0503020102020204" pitchFamily="34" charset="0"/>
                <a:ea typeface="Aptos" panose="020B0004020202020204" pitchFamily="34" charset="0"/>
                <a:cs typeface="Aptos" panose="020B0004020202020204" pitchFamily="34" charset="0"/>
              </a:rPr>
              <a:t>Opportunities to conduct interviews on </a:t>
            </a:r>
            <a:r>
              <a:rPr lang="en-US" sz="4800" b="1" dirty="0">
                <a:solidFill>
                  <a:srgbClr val="E97132"/>
                </a:solidFill>
                <a:latin typeface="Franklin Gothic Book" panose="020B0503020102020204" pitchFamily="34" charset="0"/>
                <a:ea typeface="Aptos" panose="020B0004020202020204" pitchFamily="34" charset="0"/>
                <a:cs typeface="Aptos" panose="020B0004020202020204" pitchFamily="34" charset="0"/>
              </a:rPr>
              <a:t>Sept. 18</a:t>
            </a:r>
            <a:endParaRPr lang="en-US" sz="4800" b="1" dirty="0">
              <a:solidFill>
                <a:srgbClr val="E97132"/>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77341627-F44D-2462-1174-F88B01D25C93}"/>
              </a:ext>
            </a:extLst>
          </p:cNvPr>
          <p:cNvSpPr txBox="1"/>
          <p:nvPr/>
        </p:nvSpPr>
        <p:spPr>
          <a:xfrm>
            <a:off x="20941951" y="10021953"/>
            <a:ext cx="3156296" cy="369332"/>
          </a:xfrm>
          <a:prstGeom prst="rect">
            <a:avLst/>
          </a:prstGeom>
          <a:noFill/>
        </p:spPr>
        <p:txBody>
          <a:bodyPr wrap="square">
            <a:spAutoFit/>
          </a:bodyPr>
          <a:lstStyle/>
          <a:p>
            <a:r>
              <a:rPr lang="en-US" dirty="0">
                <a:latin typeface="Franklin Gothic Medium" panose="020B0603020102020204" pitchFamily="34" charset="0"/>
              </a:rPr>
              <a:t>Please use the QR to register!</a:t>
            </a:r>
            <a:endParaRPr lang="en-US" dirty="0"/>
          </a:p>
        </p:txBody>
      </p:sp>
      <p:pic>
        <p:nvPicPr>
          <p:cNvPr id="3" name="Picture 2">
            <a:extLst>
              <a:ext uri="{FF2B5EF4-FFF2-40B4-BE49-F238E27FC236}">
                <a16:creationId xmlns:a16="http://schemas.microsoft.com/office/drawing/2014/main" id="{A3A9D86C-4DC7-EF9A-E9C7-D7048FB11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44772" y="6855694"/>
            <a:ext cx="3153475" cy="315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457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5A4D5FAA33764CBD6D9E1AB7DE7FD5" ma:contentTypeVersion="18" ma:contentTypeDescription="Create a new document." ma:contentTypeScope="" ma:versionID="bc41b8c53bc82f109d026959507085f6">
  <xsd:schema xmlns:xsd="http://www.w3.org/2001/XMLSchema" xmlns:xs="http://www.w3.org/2001/XMLSchema" xmlns:p="http://schemas.microsoft.com/office/2006/metadata/properties" xmlns:ns2="1501d2b9-1ffb-4c28-b451-91c87604adaf" xmlns:ns3="72314bfc-f95a-48c3-b117-dabb921f03fe" targetNamespace="http://schemas.microsoft.com/office/2006/metadata/properties" ma:root="true" ma:fieldsID="3b22e90c4da27252525d2ce818d0235b" ns2:_="" ns3:_="">
    <xsd:import namespace="1501d2b9-1ffb-4c28-b451-91c87604adaf"/>
    <xsd:import namespace="72314bfc-f95a-48c3-b117-dabb921f03f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01d2b9-1ffb-4c28-b451-91c87604ad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314bfc-f95a-48c3-b117-dabb921f03f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f4c4d0d-f615-4073-92a6-42f1d22cfaf1}" ma:internalName="TaxCatchAll" ma:showField="CatchAllData" ma:web="72314bfc-f95a-48c3-b117-dabb921f03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2314bfc-f95a-48c3-b117-dabb921f03fe" xsi:nil="true"/>
    <lcf76f155ced4ddcb4097134ff3c332f xmlns="1501d2b9-1ffb-4c28-b451-91c87604ad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263BFCF-FF3B-4256-8FB5-3BD073C4D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01d2b9-1ffb-4c28-b451-91c87604adaf"/>
    <ds:schemaRef ds:uri="72314bfc-f95a-48c3-b117-dabb921f03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F887B6-F286-4FF2-A719-5778E85BFF66}">
  <ds:schemaRefs>
    <ds:schemaRef ds:uri="http://schemas.microsoft.com/sharepoint/v3/contenttype/forms"/>
  </ds:schemaRefs>
</ds:datastoreItem>
</file>

<file path=customXml/itemProps3.xml><?xml version="1.0" encoding="utf-8"?>
<ds:datastoreItem xmlns:ds="http://schemas.openxmlformats.org/officeDocument/2006/customXml" ds:itemID="{6354E33C-834B-47EE-A871-29C5FA791715}">
  <ds:schemaRefs>
    <ds:schemaRef ds:uri="http://schemas.microsoft.com/office/2006/metadata/properties"/>
    <ds:schemaRef ds:uri="http://schemas.microsoft.com/office/infopath/2007/PartnerControls"/>
    <ds:schemaRef ds:uri="72314bfc-f95a-48c3-b117-dabb921f03fe"/>
    <ds:schemaRef ds:uri="1501d2b9-1ffb-4c28-b451-91c87604adaf"/>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Office Theme</Template>
  <TotalTime>166</TotalTime>
  <Words>102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Aptos Display</vt:lpstr>
      <vt:lpstr>Arial</vt:lpstr>
      <vt:lpstr>Avenir Next LT Pro</vt:lpstr>
      <vt:lpstr>Calibri</vt:lpstr>
      <vt:lpstr>Franklin Gothic Book</vt:lpstr>
      <vt:lpstr>Franklin Gothic Heavy</vt:lpstr>
      <vt:lpstr>Franklin Gothic Medium</vt:lpstr>
      <vt:lpstr>Office Theme</vt:lpstr>
      <vt:lpstr>Looking to hire? We have great students!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Craig, Patricia Lee</dc:creator>
  <cp:lastModifiedBy>Fleck, Kevin</cp:lastModifiedBy>
  <cp:revision>6</cp:revision>
  <dcterms:created xsi:type="dcterms:W3CDTF">2024-09-10T22:56:28Z</dcterms:created>
  <dcterms:modified xsi:type="dcterms:W3CDTF">2025-07-31T18:07:45Z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0x010100A15A4D5FAA33764CBD6D9E1AB7DE7FD5</vt:lpwstr>
  </property>
  <property fmtid="{D5CDD505-2E9C-101B-9397-08002B2CF9AE}" pid="3" name="MediaServiceImageTags">
    <vt:lpwstr/>
  </property>
</Properties>
</file>